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75"/>
    <p:restoredTop sz="94628"/>
  </p:normalViewPr>
  <p:slideViewPr>
    <p:cSldViewPr snapToGrid="0" snapToObjects="1">
      <p:cViewPr>
        <p:scale>
          <a:sx n="65" d="100"/>
          <a:sy n="65" d="100"/>
        </p:scale>
        <p:origin x="3872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3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2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21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18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5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1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9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3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87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4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5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3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0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021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AIRLINES SENTIMENT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89" y="1738985"/>
            <a:ext cx="7603642" cy="4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526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627" y="2094672"/>
            <a:ext cx="6069583" cy="4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38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95" y="1891799"/>
            <a:ext cx="10182570" cy="4102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LDA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Intertopic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Distance Map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14" y="1463730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86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43" y="2130338"/>
            <a:ext cx="829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87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Doc2Vec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72" y="405899"/>
            <a:ext cx="3710424" cy="593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08" y="2230231"/>
            <a:ext cx="2908300" cy="307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973" y="1148849"/>
            <a:ext cx="7495014" cy="4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55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9" y="2180018"/>
            <a:ext cx="10542440" cy="27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542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Topic Modelling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Keywords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14" y="1694478"/>
            <a:ext cx="9472969" cy="4672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674" y="2130337"/>
            <a:ext cx="3070289" cy="28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77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Resampling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31" y="1684407"/>
            <a:ext cx="94361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929" y="4060411"/>
            <a:ext cx="246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8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Train, Test, Split,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GridSearchCV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17" y="1599836"/>
            <a:ext cx="9321800" cy="511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654" y="2733174"/>
            <a:ext cx="4521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83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Deployment Online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Flask and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31" y="1705390"/>
            <a:ext cx="29210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529" y="1771149"/>
            <a:ext cx="7061200" cy="24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579" y="2190198"/>
            <a:ext cx="6769100" cy="184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675" y="4206962"/>
            <a:ext cx="7383266" cy="583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6" y="4898774"/>
            <a:ext cx="2266071" cy="1979104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164479" y="4965924"/>
            <a:ext cx="5000199" cy="1554146"/>
          </a:xfrm>
          <a:prstGeom prst="wedgeRoundRectCallout">
            <a:avLst>
              <a:gd name="adj1" fmla="val -62918"/>
              <a:gd name="adj2" fmla="val -11996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defRPr/>
            </a:pPr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Use a responsive website template!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696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675" y="835926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Problem Statement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486675" y="2017025"/>
            <a:ext cx="6621276" cy="3581401"/>
          </a:xfrm>
        </p:spPr>
        <p:txBody>
          <a:bodyPr/>
          <a:lstStyle/>
          <a:p>
            <a:pPr marL="0" lvl="0" indent="0">
              <a:lnSpc>
                <a:spcPct val="200000"/>
              </a:lnSpc>
              <a:buNone/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 provide recommendations on specified areas of improvement for 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United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airlines based on passenger comments.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75"/>
          <a:stretch/>
        </p:blipFill>
        <p:spPr>
          <a:xfrm>
            <a:off x="1187354" y="835926"/>
            <a:ext cx="2702257" cy="4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1496010"/>
            <a:ext cx="12074525" cy="4273200"/>
          </a:xfrm>
          <a:prstGeom prst="rect">
            <a:avLst/>
          </a:prstGeom>
          <a:effectLst>
            <a:outerShdw blurRad="50800" dist="127000" dir="5760000" algn="tl" rotWithShape="0">
              <a:prstClr val="black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97" y="2822850"/>
            <a:ext cx="8434316" cy="18925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THANK YOU FOR FLYING WITH 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5291" y="3013262"/>
            <a:ext cx="2182280" cy="187732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Kenneth Cheong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General Assembly 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DSI 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Capstone Project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 txBox="1">
            <a:spLocks/>
          </p:cNvSpPr>
          <p:nvPr/>
        </p:nvSpPr>
        <p:spPr>
          <a:xfrm>
            <a:off x="8997704" y="2920464"/>
            <a:ext cx="2182280" cy="187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NAME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b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SEAT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734694" y="1496010"/>
            <a:ext cx="2721189" cy="840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pc="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UNITED</a:t>
            </a:r>
            <a:endParaRPr lang="en-US" sz="4400" spc="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39" y="1070910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697866" y="3685077"/>
            <a:ext cx="5456452" cy="15983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Kaggle</a:t>
            </a: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Dataset after using United Airlines tweets only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6" y="704233"/>
            <a:ext cx="5372100" cy="547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87" y="1935857"/>
            <a:ext cx="1505226" cy="1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580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4" y="78898"/>
            <a:ext cx="8339759" cy="667971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283851" y="681301"/>
            <a:ext cx="2400407" cy="285702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40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Tweets from </a:t>
            </a:r>
            <a:r>
              <a:rPr lang="en-US" sz="40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Twitter API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10" y="3697356"/>
            <a:ext cx="1532835" cy="1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7969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5456451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 Cleaning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4886" y="4042886"/>
            <a:ext cx="6798366" cy="259645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line splitters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@tags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‘RT’</a:t>
            </a:r>
          </a:p>
          <a:p>
            <a:pPr>
              <a:lnSpc>
                <a:spcPct val="100000"/>
              </a:lnSpc>
            </a:pP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URLs</a:t>
            </a:r>
          </a:p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 duplicates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6" y="1148848"/>
            <a:ext cx="10555357" cy="26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66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5" y="405899"/>
            <a:ext cx="9810898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(VADER)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539864" y="1660388"/>
            <a:ext cx="4832498" cy="11993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Define functions to get VADER scores</a:t>
            </a:r>
            <a:endParaRPr lang="en-US" sz="2800" i="1" dirty="0" smtClean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15" y="1424609"/>
            <a:ext cx="4978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63" y="2859709"/>
            <a:ext cx="5194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8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35675" y="1148850"/>
            <a:ext cx="6455996" cy="742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Preparation for </a:t>
            </a:r>
            <a:r>
              <a:rPr lang="en-US" sz="2800" i="1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03" y="1891799"/>
            <a:ext cx="7954133" cy="47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73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Sentiment Analysis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18231" y="1148849"/>
            <a:ext cx="10292498" cy="74295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800" i="1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Functions to calculate polarity </a:t>
            </a:r>
            <a:r>
              <a:rPr lang="en-US" sz="2800" i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and subjectivity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2" y="1891799"/>
            <a:ext cx="6311900" cy="313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85" y="2634749"/>
            <a:ext cx="5982805" cy="31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037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14" y="405899"/>
            <a:ext cx="1048675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WordCloud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9" y="1148849"/>
            <a:ext cx="10711164" cy="2190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695" y="2848119"/>
            <a:ext cx="5247321" cy="38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256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1F5FCF-FDBA-45F3-A234-5E557B1D2A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</Words>
  <Application>Microsoft Macintosh PowerPoint</Application>
  <PresentationFormat>Widescreen</PresentationFormat>
  <Paragraphs>75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Courier</vt:lpstr>
      <vt:lpstr>Arial</vt:lpstr>
      <vt:lpstr>Office Theme</vt:lpstr>
      <vt:lpstr>AIRLINES SENTIMENT ANALYSIS</vt:lpstr>
      <vt:lpstr>Problem Statement</vt:lpstr>
      <vt:lpstr>Data Collection</vt:lpstr>
      <vt:lpstr>PowerPoint Presentation</vt:lpstr>
      <vt:lpstr>Data Cleaning</vt:lpstr>
      <vt:lpstr>Sentiment Analysis (VADER)</vt:lpstr>
      <vt:lpstr>Sentiment Analysis (TextBlob)</vt:lpstr>
      <vt:lpstr>Sentiment Analysis (TextBlob)</vt:lpstr>
      <vt:lpstr>WordCloud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Topic Modelling</vt:lpstr>
      <vt:lpstr>Sampling</vt:lpstr>
      <vt:lpstr>Sampling</vt:lpstr>
      <vt:lpstr>Deployment Online</vt:lpstr>
      <vt:lpstr>THANK YOU FOR FLYING WITH US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2019-07-31T04:44:12Z</dcterms:created>
  <dcterms:modified xsi:type="dcterms:W3CDTF">2019-08-01T02:16:04Z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